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279" r:id="rId20"/>
    <p:sldId id="265" r:id="rId21"/>
    <p:sldId id="274" r:id="rId22"/>
    <p:sldId id="275" r:id="rId23"/>
    <p:sldId id="288" r:id="rId24"/>
    <p:sldId id="317" r:id="rId25"/>
    <p:sldId id="318" r:id="rId26"/>
    <p:sldId id="319" r:id="rId27"/>
    <p:sldId id="316" r:id="rId28"/>
    <p:sldId id="320" r:id="rId29"/>
    <p:sldId id="267" r:id="rId30"/>
    <p:sldId id="269" r:id="rId31"/>
    <p:sldId id="271" r:id="rId32"/>
    <p:sldId id="299" r:id="rId33"/>
    <p:sldId id="294" r:id="rId34"/>
    <p:sldId id="257" r:id="rId35"/>
    <p:sldId id="295" r:id="rId36"/>
    <p:sldId id="272" r:id="rId37"/>
    <p:sldId id="273" r:id="rId38"/>
    <p:sldId id="296" r:id="rId39"/>
    <p:sldId id="297" r:id="rId40"/>
    <p:sldId id="276" r:id="rId41"/>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4277BB"/>
    <a:srgbClr val="4E77B6"/>
    <a:srgbClr val="725097"/>
    <a:srgbClr val="196970"/>
    <a:srgbClr val="DDDDDD"/>
    <a:srgbClr val="8BC831"/>
    <a:srgbClr val="ECC01B"/>
    <a:srgbClr val="C6982C"/>
    <a:srgbClr val="A922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5"/>
    <p:restoredTop sz="93134" autoAdjust="0"/>
  </p:normalViewPr>
  <p:slideViewPr>
    <p:cSldViewPr snapToGrid="0">
      <p:cViewPr varScale="1">
        <p:scale>
          <a:sx n="63" d="100"/>
          <a:sy n="63" d="100"/>
        </p:scale>
        <p:origin x="588" y="78"/>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1.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tiff"/><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0.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image" Target="../media/image49.png"/><Relationship Id="rId3" Type="http://schemas.openxmlformats.org/officeDocument/2006/relationships/image" Target="../media/image113.png"/><Relationship Id="rId7" Type="http://schemas.openxmlformats.org/officeDocument/2006/relationships/image" Target="../media/image117.emf"/><Relationship Id="rId12" Type="http://schemas.openxmlformats.org/officeDocument/2006/relationships/image" Target="../media/image122.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11" Type="http://schemas.openxmlformats.org/officeDocument/2006/relationships/image" Target="../media/image121.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png"/></Relationships>
</file>

<file path=ppt/slides/_rels/slide2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2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emf"/><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emf"/><Relationship Id="rId2" Type="http://schemas.openxmlformats.org/officeDocument/2006/relationships/image" Target="../media/image144.png"/><Relationship Id="rId1" Type="http://schemas.openxmlformats.org/officeDocument/2006/relationships/slideLayout" Target="../slideLayouts/slideLayout14.xml"/><Relationship Id="rId6" Type="http://schemas.openxmlformats.org/officeDocument/2006/relationships/image" Target="../media/image148.png"/><Relationship Id="rId11" Type="http://schemas.openxmlformats.org/officeDocument/2006/relationships/image" Target="../media/image153.emf"/><Relationship Id="rId5" Type="http://schemas.openxmlformats.org/officeDocument/2006/relationships/image" Target="../media/image147.png"/><Relationship Id="rId10" Type="http://schemas.openxmlformats.org/officeDocument/2006/relationships/image" Target="../media/image152.emf"/><Relationship Id="rId4" Type="http://schemas.openxmlformats.org/officeDocument/2006/relationships/image" Target="../media/image146.png"/><Relationship Id="rId9" Type="http://schemas.openxmlformats.org/officeDocument/2006/relationships/image" Target="../media/image151.emf"/></Relationships>
</file>

<file path=ppt/slides/_rels/slide23.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image" Target="../media/image156.emf"/><Relationship Id="rId7" Type="http://schemas.openxmlformats.org/officeDocument/2006/relationships/image" Target="../media/image160.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9.emf"/><Relationship Id="rId5" Type="http://schemas.openxmlformats.org/officeDocument/2006/relationships/image" Target="../media/image158.emf"/><Relationship Id="rId4" Type="http://schemas.openxmlformats.org/officeDocument/2006/relationships/image" Target="../media/image157.emf"/><Relationship Id="rId9" Type="http://schemas.openxmlformats.org/officeDocument/2006/relationships/image" Target="../media/image162.emf"/></Relationships>
</file>

<file path=ppt/slides/_rels/slide2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63.tiff"/><Relationship Id="rId7" Type="http://schemas.openxmlformats.org/officeDocument/2006/relationships/image" Target="../media/image167.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66.tiff"/><Relationship Id="rId5" Type="http://schemas.openxmlformats.org/officeDocument/2006/relationships/image" Target="../media/image165.png"/><Relationship Id="rId4" Type="http://schemas.openxmlformats.org/officeDocument/2006/relationships/image" Target="../media/image164.tiff"/></Relationships>
</file>

<file path=ppt/slides/_rels/slide25.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8.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9.emf"/><Relationship Id="rId7" Type="http://schemas.openxmlformats.org/officeDocument/2006/relationships/image" Target="../media/image171.tiff"/><Relationship Id="rId12" Type="http://schemas.openxmlformats.org/officeDocument/2006/relationships/image" Target="../media/image69.png"/><Relationship Id="rId2" Type="http://schemas.openxmlformats.org/officeDocument/2006/relationships/image" Target="../media/image122.emf"/><Relationship Id="rId1" Type="http://schemas.openxmlformats.org/officeDocument/2006/relationships/slideLayout" Target="../slideLayouts/slideLayout14.xml"/><Relationship Id="rId6" Type="http://schemas.openxmlformats.org/officeDocument/2006/relationships/image" Target="../media/image64.png"/><Relationship Id="rId11" Type="http://schemas.openxmlformats.org/officeDocument/2006/relationships/image" Target="../media/image172.png"/><Relationship Id="rId5" Type="http://schemas.openxmlformats.org/officeDocument/2006/relationships/image" Target="../media/image66.png"/><Relationship Id="rId10" Type="http://schemas.openxmlformats.org/officeDocument/2006/relationships/image" Target="../media/image49.png"/><Relationship Id="rId4" Type="http://schemas.openxmlformats.org/officeDocument/2006/relationships/image" Target="../media/image170.emf"/><Relationship Id="rId9" Type="http://schemas.openxmlformats.org/officeDocument/2006/relationships/image" Target="../media/image164.tiff"/></Relationships>
</file>

<file path=ppt/slides/_rels/slide27.xml.rels><?xml version="1.0" encoding="UTF-8" standalone="yes"?>
<Relationships xmlns="http://schemas.openxmlformats.org/package/2006/relationships"><Relationship Id="rId8" Type="http://schemas.openxmlformats.org/officeDocument/2006/relationships/image" Target="../media/image177.tiff"/><Relationship Id="rId3" Type="http://schemas.openxmlformats.org/officeDocument/2006/relationships/image" Target="../media/image173.png"/><Relationship Id="rId7" Type="http://schemas.microsoft.com/office/2007/relationships/hdphoto" Target="../media/hdphoto1.wdp"/><Relationship Id="rId2"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176.png"/><Relationship Id="rId11" Type="http://schemas.openxmlformats.org/officeDocument/2006/relationships/image" Target="../media/image179.png"/><Relationship Id="rId5" Type="http://schemas.openxmlformats.org/officeDocument/2006/relationships/image" Target="../media/image175.emf"/><Relationship Id="rId10" Type="http://schemas.openxmlformats.org/officeDocument/2006/relationships/image" Target="../media/image178.tiff"/><Relationship Id="rId4" Type="http://schemas.openxmlformats.org/officeDocument/2006/relationships/image" Target="../media/image174.emf"/><Relationship Id="rId9" Type="http://schemas.openxmlformats.org/officeDocument/2006/relationships/image" Target="../media/image1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18" Type="http://schemas.openxmlformats.org/officeDocument/2006/relationships/image" Target="../media/image198.emf"/><Relationship Id="rId3" Type="http://schemas.openxmlformats.org/officeDocument/2006/relationships/image" Target="../media/image183.png"/><Relationship Id="rId21" Type="http://schemas.openxmlformats.org/officeDocument/2006/relationships/image" Target="../media/image201.emf"/><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emf"/><Relationship Id="rId2" Type="http://schemas.openxmlformats.org/officeDocument/2006/relationships/image" Target="../media/image182.png"/><Relationship Id="rId16" Type="http://schemas.openxmlformats.org/officeDocument/2006/relationships/image" Target="../media/image196.emf"/><Relationship Id="rId20" Type="http://schemas.openxmlformats.org/officeDocument/2006/relationships/image" Target="../media/image200.emf"/><Relationship Id="rId1" Type="http://schemas.openxmlformats.org/officeDocument/2006/relationships/slideLayout" Target="../slideLayouts/slideLayout14.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19" Type="http://schemas.openxmlformats.org/officeDocument/2006/relationships/image" Target="../media/image199.emf"/><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s>
</file>

<file path=ppt/slides/_rels/slide32.xml.rels><?xml version="1.0" encoding="UTF-8" standalone="yes"?>
<Relationships xmlns="http://schemas.openxmlformats.org/package/2006/relationships"><Relationship Id="rId8" Type="http://schemas.openxmlformats.org/officeDocument/2006/relationships/image" Target="../media/image208.tiff"/><Relationship Id="rId13" Type="http://schemas.openxmlformats.org/officeDocument/2006/relationships/image" Target="../media/image213.emf"/><Relationship Id="rId18" Type="http://schemas.openxmlformats.org/officeDocument/2006/relationships/image" Target="../media/image218.tiff"/><Relationship Id="rId3" Type="http://schemas.openxmlformats.org/officeDocument/2006/relationships/image" Target="../media/image203.tiff"/><Relationship Id="rId7" Type="http://schemas.openxmlformats.org/officeDocument/2006/relationships/image" Target="../media/image207.emf"/><Relationship Id="rId12" Type="http://schemas.openxmlformats.org/officeDocument/2006/relationships/image" Target="../media/image212.emf"/><Relationship Id="rId17" Type="http://schemas.openxmlformats.org/officeDocument/2006/relationships/image" Target="../media/image217.emf"/><Relationship Id="rId2" Type="http://schemas.openxmlformats.org/officeDocument/2006/relationships/image" Target="../media/image202.emf"/><Relationship Id="rId16" Type="http://schemas.openxmlformats.org/officeDocument/2006/relationships/image" Target="../media/image216.emf"/><Relationship Id="rId20" Type="http://schemas.openxmlformats.org/officeDocument/2006/relationships/image" Target="../media/image220.png"/><Relationship Id="rId1" Type="http://schemas.openxmlformats.org/officeDocument/2006/relationships/slideLayout" Target="../slideLayouts/slideLayout14.xml"/><Relationship Id="rId6" Type="http://schemas.openxmlformats.org/officeDocument/2006/relationships/image" Target="../media/image206.emf"/><Relationship Id="rId11" Type="http://schemas.openxmlformats.org/officeDocument/2006/relationships/image" Target="../media/image211.emf"/><Relationship Id="rId5" Type="http://schemas.openxmlformats.org/officeDocument/2006/relationships/image" Target="../media/image205.emf"/><Relationship Id="rId15" Type="http://schemas.openxmlformats.org/officeDocument/2006/relationships/image" Target="../media/image215.emf"/><Relationship Id="rId10" Type="http://schemas.openxmlformats.org/officeDocument/2006/relationships/image" Target="../media/image210.emf"/><Relationship Id="rId19" Type="http://schemas.openxmlformats.org/officeDocument/2006/relationships/image" Target="../media/image219.tiff"/><Relationship Id="rId4" Type="http://schemas.openxmlformats.org/officeDocument/2006/relationships/image" Target="../media/image204.emf"/><Relationship Id="rId9" Type="http://schemas.openxmlformats.org/officeDocument/2006/relationships/image" Target="../media/image209.tiff"/><Relationship Id="rId14" Type="http://schemas.openxmlformats.org/officeDocument/2006/relationships/image" Target="../media/image214.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33</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29)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30.</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837700" y="3443364"/>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97053" y="3443364"/>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7"/>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8"/>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67" name="Shape 495">
            <a:extLst>
              <a:ext uri="{FF2B5EF4-FFF2-40B4-BE49-F238E27FC236}">
                <a16:creationId xmlns:a16="http://schemas.microsoft.com/office/drawing/2014/main" id="{12B66681-6C54-459F-8ED8-F0E116AE7166}"/>
              </a:ext>
            </a:extLst>
          </p:cNvPr>
          <p:cNvSpPr/>
          <p:nvPr/>
        </p:nvSpPr>
        <p:spPr>
          <a:xfrm>
            <a:off x="1298937" y="6089285"/>
            <a:ext cx="2258697"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69" name="Group 68">
            <a:extLst>
              <a:ext uri="{FF2B5EF4-FFF2-40B4-BE49-F238E27FC236}">
                <a16:creationId xmlns:a16="http://schemas.microsoft.com/office/drawing/2014/main" id="{E8D5BA91-B5CF-4105-83CC-42956DD14507}"/>
              </a:ext>
            </a:extLst>
          </p:cNvPr>
          <p:cNvGrpSpPr/>
          <p:nvPr/>
        </p:nvGrpSpPr>
        <p:grpSpPr>
          <a:xfrm>
            <a:off x="4038600" y="6155440"/>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4096151" y="692527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80" name="Shape 494">
            <a:extLst>
              <a:ext uri="{FF2B5EF4-FFF2-40B4-BE49-F238E27FC236}">
                <a16:creationId xmlns:a16="http://schemas.microsoft.com/office/drawing/2014/main" id="{3E554CCC-2657-407E-9008-B2298B57A27C}"/>
              </a:ext>
            </a:extLst>
          </p:cNvPr>
          <p:cNvSpPr/>
          <p:nvPr/>
        </p:nvSpPr>
        <p:spPr>
          <a:xfrm>
            <a:off x="4963216" y="6105553"/>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8119293" y="6104743"/>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24……… Virtual Private Cloud Groups</a:t>
            </a:r>
          </a:p>
          <a:p>
            <a:pPr algn="l" rtl="0" latinLnBrk="1" hangingPunct="0"/>
            <a:r>
              <a:rPr lang="en-US" sz="1800" b="1" dirty="0">
                <a:solidFill>
                  <a:srgbClr val="000000"/>
                </a:solidFill>
              </a:rPr>
              <a:t>26……… Virtual Private Cloud Icons</a:t>
            </a:r>
          </a:p>
          <a:p>
            <a:pPr algn="l" rtl="0" latinLnBrk="1" hangingPunct="0"/>
            <a:r>
              <a:rPr lang="en-US" sz="1800" b="1" dirty="0">
                <a:solidFill>
                  <a:srgbClr val="000000"/>
                </a:solidFill>
              </a:rPr>
              <a:t>28……… Virtual Private Cloud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30………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77365" y="3867602"/>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7302286" y="388835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815070" y="388068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636491" y="6552946"/>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938933" y="6552946"/>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567008" y="2069735"/>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3361" y="4853680"/>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96932" y="4848825"/>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633"/>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anything else (services, enterprise networks, etc).</a:t>
            </a:r>
            <a:endParaRPr sz="1000" dirty="0"/>
          </a:p>
        </p:txBody>
      </p:sp>
      <p:grpSp>
        <p:nvGrpSpPr>
          <p:cNvPr id="3" name="Group 2">
            <a:extLst>
              <a:ext uri="{FF2B5EF4-FFF2-40B4-BE49-F238E27FC236}">
                <a16:creationId xmlns:a16="http://schemas.microsoft.com/office/drawing/2014/main" id="{EC81FDA0-5441-4542-9B67-2FA3A98F62FB}"/>
              </a:ext>
            </a:extLst>
          </p:cNvPr>
          <p:cNvGrpSpPr/>
          <p:nvPr/>
        </p:nvGrpSpPr>
        <p:grpSpPr>
          <a:xfrm>
            <a:off x="3564699" y="2134904"/>
            <a:ext cx="1657633" cy="1681118"/>
            <a:chOff x="3564699" y="213490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4699" y="2134904"/>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8" name="Group 27">
              <a:extLst>
                <a:ext uri="{FF2B5EF4-FFF2-40B4-BE49-F238E27FC236}">
                  <a16:creationId xmlns:a16="http://schemas.microsoft.com/office/drawing/2014/main" id="{863AF8CB-4507-5C42-8D5F-05A1ABC75C48}"/>
                </a:ext>
              </a:extLst>
            </p:cNvPr>
            <p:cNvGrpSpPr/>
            <p:nvPr/>
          </p:nvGrpSpPr>
          <p:grpSpPr>
            <a:xfrm>
              <a:off x="3578523" y="2142330"/>
              <a:ext cx="365760" cy="365760"/>
              <a:chOff x="1235354" y="2415525"/>
              <a:chExt cx="274320" cy="274320"/>
            </a:xfrm>
          </p:grpSpPr>
          <p:sp>
            <p:nvSpPr>
              <p:cNvPr id="30" name="Rounded Rectangle 29">
                <a:extLst>
                  <a:ext uri="{FF2B5EF4-FFF2-40B4-BE49-F238E27FC236}">
                    <a16:creationId xmlns:a16="http://schemas.microsoft.com/office/drawing/2014/main" id="{7B27C7A7-3BED-0F41-96E9-6D583CE24BA2}"/>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3" name="Picture 32">
                <a:extLst>
                  <a:ext uri="{FF2B5EF4-FFF2-40B4-BE49-F238E27FC236}">
                    <a16:creationId xmlns:a16="http://schemas.microsoft.com/office/drawing/2014/main" id="{676740D0-F536-9746-B019-9773D099ABA9}"/>
                  </a:ext>
                </a:extLst>
              </p:cNvPr>
              <p:cNvPicPr>
                <a:picLocks noChangeAspect="1"/>
              </p:cNvPicPr>
              <p:nvPr/>
            </p:nvPicPr>
            <p:blipFill>
              <a:blip r:embed="rId3"/>
              <a:stretch>
                <a:fillRect/>
              </a:stretch>
            </p:blipFill>
            <p:spPr>
              <a:xfrm>
                <a:off x="1259313" y="2427978"/>
                <a:ext cx="226403" cy="249417"/>
              </a:xfrm>
              <a:prstGeom prst="rect">
                <a:avLst/>
              </a:prstGeom>
            </p:spPr>
          </p:pic>
        </p:grpSp>
        <p:sp>
          <p:nvSpPr>
            <p:cNvPr id="61" name="Shape 535">
              <a:extLst>
                <a:ext uri="{FF2B5EF4-FFF2-40B4-BE49-F238E27FC236}">
                  <a16:creationId xmlns:a16="http://schemas.microsoft.com/office/drawing/2014/main" id="{4575D74B-621E-4B22-8FDC-CDCAA85FCE38}"/>
                </a:ext>
              </a:extLst>
            </p:cNvPr>
            <p:cNvSpPr/>
            <p:nvPr/>
          </p:nvSpPr>
          <p:spPr>
            <a:xfrm>
              <a:off x="3953214" y="2163385"/>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29B6B206-DCE4-4203-AC5D-A90BD3BF0281}"/>
              </a:ext>
            </a:extLst>
          </p:cNvPr>
          <p:cNvGrpSpPr/>
          <p:nvPr/>
        </p:nvGrpSpPr>
        <p:grpSpPr>
          <a:xfrm>
            <a:off x="6784940" y="2087076"/>
            <a:ext cx="1657633" cy="1681118"/>
            <a:chOff x="6784940" y="2087076"/>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6784940" y="2087076"/>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9" name="Group 38">
              <a:extLst>
                <a:ext uri="{FF2B5EF4-FFF2-40B4-BE49-F238E27FC236}">
                  <a16:creationId xmlns:a16="http://schemas.microsoft.com/office/drawing/2014/main" id="{843DE68F-1178-5C43-A2EF-3503C143E3EA}"/>
                </a:ext>
              </a:extLst>
            </p:cNvPr>
            <p:cNvGrpSpPr/>
            <p:nvPr/>
          </p:nvGrpSpPr>
          <p:grpSpPr>
            <a:xfrm>
              <a:off x="6784940" y="2093469"/>
              <a:ext cx="365760" cy="365760"/>
              <a:chOff x="5452961" y="3516912"/>
              <a:chExt cx="1263556" cy="967351"/>
            </a:xfrm>
          </p:grpSpPr>
          <p:grpSp>
            <p:nvGrpSpPr>
              <p:cNvPr id="40" name="Group 39">
                <a:extLst>
                  <a:ext uri="{FF2B5EF4-FFF2-40B4-BE49-F238E27FC236}">
                    <a16:creationId xmlns:a16="http://schemas.microsoft.com/office/drawing/2014/main" id="{6677D77A-7B11-B044-A2D6-3305FF4D5B73}"/>
                  </a:ext>
                </a:extLst>
              </p:cNvPr>
              <p:cNvGrpSpPr/>
              <p:nvPr/>
            </p:nvGrpSpPr>
            <p:grpSpPr>
              <a:xfrm>
                <a:off x="5452961" y="3516912"/>
                <a:ext cx="1263556" cy="967351"/>
                <a:chOff x="5452961" y="3516914"/>
                <a:chExt cx="1263555" cy="994420"/>
              </a:xfrm>
            </p:grpSpPr>
            <p:sp>
              <p:nvSpPr>
                <p:cNvPr id="44" name="Rounded Rectangle 43">
                  <a:extLst>
                    <a:ext uri="{FF2B5EF4-FFF2-40B4-BE49-F238E27FC236}">
                      <a16:creationId xmlns:a16="http://schemas.microsoft.com/office/drawing/2014/main" id="{21CCA5EF-F121-1845-A5CC-79BB7D253B3C}"/>
                    </a:ext>
                  </a:extLst>
                </p:cNvPr>
                <p:cNvSpPr/>
                <p:nvPr/>
              </p:nvSpPr>
              <p:spPr>
                <a:xfrm>
                  <a:off x="5452961" y="3516914"/>
                  <a:ext cx="1263555" cy="9944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5528962" y="3544213"/>
                  <a:ext cx="1047100" cy="896027"/>
                </a:xfrm>
                <a:prstGeom prst="rect">
                  <a:avLst/>
                </a:prstGeom>
              </p:spPr>
            </p:pic>
          </p:grpSp>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5821379" y="3756501"/>
                <a:ext cx="553008" cy="55300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72700" y="210351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grpSp>
        <p:nvGrpSpPr>
          <p:cNvPr id="6" name="Group 5">
            <a:extLst>
              <a:ext uri="{FF2B5EF4-FFF2-40B4-BE49-F238E27FC236}">
                <a16:creationId xmlns:a16="http://schemas.microsoft.com/office/drawing/2014/main" id="{F99CF924-1924-4837-8205-03919358ABBB}"/>
              </a:ext>
            </a:extLst>
          </p:cNvPr>
          <p:cNvGrpSpPr/>
          <p:nvPr/>
        </p:nvGrpSpPr>
        <p:grpSpPr>
          <a:xfrm>
            <a:off x="3565269" y="4869086"/>
            <a:ext cx="1657633" cy="1681118"/>
            <a:chOff x="3565269" y="4869086"/>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2" name="Group 51">
              <a:extLst>
                <a:ext uri="{FF2B5EF4-FFF2-40B4-BE49-F238E27FC236}">
                  <a16:creationId xmlns:a16="http://schemas.microsoft.com/office/drawing/2014/main" id="{B51AE18C-63BE-4865-87F5-3A333E257023}"/>
                </a:ext>
              </a:extLst>
            </p:cNvPr>
            <p:cNvGrpSpPr/>
            <p:nvPr/>
          </p:nvGrpSpPr>
          <p:grpSpPr>
            <a:xfrm>
              <a:off x="3566147" y="4869086"/>
              <a:ext cx="365760" cy="365760"/>
              <a:chOff x="1203157" y="4869086"/>
              <a:chExt cx="365760" cy="365760"/>
            </a:xfrm>
          </p:grpSpPr>
          <p:sp>
            <p:nvSpPr>
              <p:cNvPr id="53" name="Rounded Rectangle 34">
                <a:extLst>
                  <a:ext uri="{FF2B5EF4-FFF2-40B4-BE49-F238E27FC236}">
                    <a16:creationId xmlns:a16="http://schemas.microsoft.com/office/drawing/2014/main" id="{C4F6CFA6-C00C-4787-B696-53269EC33132}"/>
                  </a:ext>
                </a:extLst>
              </p:cNvPr>
              <p:cNvSpPr/>
              <p:nvPr/>
            </p:nvSpPr>
            <p:spPr>
              <a:xfrm>
                <a:off x="1203157" y="4869086"/>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5" name="Picture 54">
                <a:extLst>
                  <a:ext uri="{FF2B5EF4-FFF2-40B4-BE49-F238E27FC236}">
                    <a16:creationId xmlns:a16="http://schemas.microsoft.com/office/drawing/2014/main" id="{738A0CA7-BEF2-4895-A210-F1C005707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7409" y="4913338"/>
                <a:ext cx="277256" cy="277256"/>
              </a:xfrm>
              <a:prstGeom prst="rect">
                <a:avLst/>
              </a:prstGeom>
            </p:spPr>
          </p:pic>
        </p:grpSp>
        <p:sp>
          <p:nvSpPr>
            <p:cNvPr id="64" name="Shape 535">
              <a:extLst>
                <a:ext uri="{FF2B5EF4-FFF2-40B4-BE49-F238E27FC236}">
                  <a16:creationId xmlns:a16="http://schemas.microsoft.com/office/drawing/2014/main" id="{C43625D2-1FEB-4805-A349-CEECC1747169}"/>
                </a:ext>
              </a:extLst>
            </p:cNvPr>
            <p:cNvSpPr/>
            <p:nvPr/>
          </p:nvSpPr>
          <p:spPr>
            <a:xfrm>
              <a:off x="3972857" y="4907087"/>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6104AB53-D7FA-4609-83B4-07031FF5988B}"/>
              </a:ext>
            </a:extLst>
          </p:cNvPr>
          <p:cNvGrpSpPr/>
          <p:nvPr/>
        </p:nvGrpSpPr>
        <p:grpSpPr>
          <a:xfrm>
            <a:off x="283602" y="4841813"/>
            <a:ext cx="1657633" cy="1688130"/>
            <a:chOff x="283602" y="4841813"/>
            <a:chExt cx="1657633" cy="1688130"/>
          </a:xfrm>
        </p:grpSpPr>
        <p:sp>
          <p:nvSpPr>
            <p:cNvPr id="35" name="Rounded Rectangle 34">
              <a:extLst>
                <a:ext uri="{FF2B5EF4-FFF2-40B4-BE49-F238E27FC236}">
                  <a16:creationId xmlns:a16="http://schemas.microsoft.com/office/drawing/2014/main" id="{46A75CC2-C5D9-2345-A12B-595296F638FF}"/>
                </a:ext>
              </a:extLst>
            </p:cNvPr>
            <p:cNvSpPr/>
            <p:nvPr/>
          </p:nvSpPr>
          <p:spPr>
            <a:xfrm>
              <a:off x="283602" y="48488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49" name="Group 48">
              <a:extLst>
                <a:ext uri="{FF2B5EF4-FFF2-40B4-BE49-F238E27FC236}">
                  <a16:creationId xmlns:a16="http://schemas.microsoft.com/office/drawing/2014/main" id="{01F62DC6-0A36-4FF1-94CD-6178FEC90CCD}"/>
                </a:ext>
              </a:extLst>
            </p:cNvPr>
            <p:cNvGrpSpPr/>
            <p:nvPr/>
          </p:nvGrpSpPr>
          <p:grpSpPr>
            <a:xfrm>
              <a:off x="288585" y="4841813"/>
              <a:ext cx="365760" cy="365760"/>
              <a:chOff x="265242" y="4853633"/>
              <a:chExt cx="365760" cy="365760"/>
            </a:xfrm>
          </p:grpSpPr>
          <p:sp>
            <p:nvSpPr>
              <p:cNvPr id="50" name="Rounded Rectangle 34">
                <a:extLst>
                  <a:ext uri="{FF2B5EF4-FFF2-40B4-BE49-F238E27FC236}">
                    <a16:creationId xmlns:a16="http://schemas.microsoft.com/office/drawing/2014/main" id="{9E0F8569-5C85-4F44-8C5D-74077FB8BCA1}"/>
                  </a:ext>
                </a:extLst>
              </p:cNvPr>
              <p:cNvSpPr/>
              <p:nvPr/>
            </p:nvSpPr>
            <p:spPr>
              <a:xfrm>
                <a:off x="265242" y="485363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1" name="Picture 50">
                <a:extLst>
                  <a:ext uri="{FF2B5EF4-FFF2-40B4-BE49-F238E27FC236}">
                    <a16:creationId xmlns:a16="http://schemas.microsoft.com/office/drawing/2014/main" id="{7B643DFB-5BA5-4F44-B31C-CD17E3F3AEE3}"/>
                  </a:ext>
                </a:extLst>
              </p:cNvPr>
              <p:cNvPicPr>
                <a:picLocks noChangeAspect="1"/>
              </p:cNvPicPr>
              <p:nvPr/>
            </p:nvPicPr>
            <p:blipFill>
              <a:blip r:embed="rId6"/>
              <a:stretch>
                <a:fillRect/>
              </a:stretch>
            </p:blipFill>
            <p:spPr>
              <a:xfrm>
                <a:off x="270609" y="4856295"/>
                <a:ext cx="355026" cy="355026"/>
              </a:xfrm>
              <a:prstGeom prst="rect">
                <a:avLst/>
              </a:prstGeom>
            </p:spPr>
          </p:pic>
        </p:grpSp>
        <p:sp>
          <p:nvSpPr>
            <p:cNvPr id="65" name="Shape 535">
              <a:extLst>
                <a:ext uri="{FF2B5EF4-FFF2-40B4-BE49-F238E27FC236}">
                  <a16:creationId xmlns:a16="http://schemas.microsoft.com/office/drawing/2014/main" id="{8B4B1129-2345-4953-973E-878014C9F877}"/>
                </a:ext>
              </a:extLst>
            </p:cNvPr>
            <p:cNvSpPr/>
            <p:nvPr/>
          </p:nvSpPr>
          <p:spPr>
            <a:xfrm>
              <a:off x="648978" y="48783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2" name="Group 1">
            <a:extLst>
              <a:ext uri="{FF2B5EF4-FFF2-40B4-BE49-F238E27FC236}">
                <a16:creationId xmlns:a16="http://schemas.microsoft.com/office/drawing/2014/main" id="{B9F790B3-4688-429D-8081-B30C7CC81F14}"/>
              </a:ext>
            </a:extLst>
          </p:cNvPr>
          <p:cNvGrpSpPr/>
          <p:nvPr/>
        </p:nvGrpSpPr>
        <p:grpSpPr>
          <a:xfrm>
            <a:off x="207306" y="2127891"/>
            <a:ext cx="2856020" cy="1688131"/>
            <a:chOff x="207306" y="2127891"/>
            <a:chExt cx="2856020" cy="1688131"/>
          </a:xfrm>
        </p:grpSpPr>
        <p:sp>
          <p:nvSpPr>
            <p:cNvPr id="74" name="Rounded Rectangle 73">
              <a:extLst>
                <a:ext uri="{FF2B5EF4-FFF2-40B4-BE49-F238E27FC236}">
                  <a16:creationId xmlns:a16="http://schemas.microsoft.com/office/drawing/2014/main" id="{6BE8F844-4083-704B-9BF3-DBEFF1DC4153}"/>
                </a:ext>
              </a:extLst>
            </p:cNvPr>
            <p:cNvSpPr/>
            <p:nvPr/>
          </p:nvSpPr>
          <p:spPr>
            <a:xfrm>
              <a:off x="207306" y="2127892"/>
              <a:ext cx="2856020" cy="1688130"/>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234198" y="2513398"/>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466198" y="2513398"/>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801246" y="2127891"/>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8" name="Group 57">
              <a:extLst>
                <a:ext uri="{FF2B5EF4-FFF2-40B4-BE49-F238E27FC236}">
                  <a16:creationId xmlns:a16="http://schemas.microsoft.com/office/drawing/2014/main" id="{E7FA2758-68DB-4223-9AFD-9EF8DA618ED8}"/>
                </a:ext>
              </a:extLst>
            </p:cNvPr>
            <p:cNvGrpSpPr/>
            <p:nvPr/>
          </p:nvGrpSpPr>
          <p:grpSpPr>
            <a:xfrm>
              <a:off x="815070" y="2135317"/>
              <a:ext cx="365760" cy="365760"/>
              <a:chOff x="1235354" y="2415525"/>
              <a:chExt cx="274320" cy="274320"/>
            </a:xfrm>
          </p:grpSpPr>
          <p:sp>
            <p:nvSpPr>
              <p:cNvPr id="59" name="Rounded Rectangle 29">
                <a:extLst>
                  <a:ext uri="{FF2B5EF4-FFF2-40B4-BE49-F238E27FC236}">
                    <a16:creationId xmlns:a16="http://schemas.microsoft.com/office/drawing/2014/main" id="{94703DF8-7546-4CA6-884B-8F3FB2F86CBE}"/>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0" name="Picture 59">
                <a:extLst>
                  <a:ext uri="{FF2B5EF4-FFF2-40B4-BE49-F238E27FC236}">
                    <a16:creationId xmlns:a16="http://schemas.microsoft.com/office/drawing/2014/main" id="{79232EAC-62C8-48B3-B9D7-C93870E1A6DD}"/>
                  </a:ext>
                </a:extLst>
              </p:cNvPr>
              <p:cNvPicPr>
                <a:picLocks noChangeAspect="1"/>
              </p:cNvPicPr>
              <p:nvPr/>
            </p:nvPicPr>
            <p:blipFill>
              <a:blip r:embed="rId3"/>
              <a:stretch>
                <a:fillRect/>
              </a:stretch>
            </p:blipFill>
            <p:spPr>
              <a:xfrm>
                <a:off x="1259313" y="2427978"/>
                <a:ext cx="226403" cy="249417"/>
              </a:xfrm>
              <a:prstGeom prst="rect">
                <a:avLst/>
              </a:prstGeom>
            </p:spPr>
          </p:pic>
        </p:grpSp>
        <p:sp>
          <p:nvSpPr>
            <p:cNvPr id="62" name="Shape 535">
              <a:extLst>
                <a:ext uri="{FF2B5EF4-FFF2-40B4-BE49-F238E27FC236}">
                  <a16:creationId xmlns:a16="http://schemas.microsoft.com/office/drawing/2014/main" id="{5F9D30E4-5635-4FB6-97FD-628771B46FEE}"/>
                </a:ext>
              </a:extLst>
            </p:cNvPr>
            <p:cNvSpPr/>
            <p:nvPr/>
          </p:nvSpPr>
          <p:spPr>
            <a:xfrm>
              <a:off x="1179673" y="2152615"/>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67" name="Group 66">
              <a:extLst>
                <a:ext uri="{FF2B5EF4-FFF2-40B4-BE49-F238E27FC236}">
                  <a16:creationId xmlns:a16="http://schemas.microsoft.com/office/drawing/2014/main" id="{234763B2-0BCE-4EAA-B0E8-D171BEA1EFD1}"/>
                </a:ext>
              </a:extLst>
            </p:cNvPr>
            <p:cNvGrpSpPr/>
            <p:nvPr/>
          </p:nvGrpSpPr>
          <p:grpSpPr>
            <a:xfrm>
              <a:off x="2576904" y="2135317"/>
              <a:ext cx="365760" cy="365760"/>
              <a:chOff x="5121119" y="4630609"/>
              <a:chExt cx="1133856" cy="1052958"/>
            </a:xfrm>
          </p:grpSpPr>
          <p:sp>
            <p:nvSpPr>
              <p:cNvPr id="68" name="Rounded Rectangle 41">
                <a:extLst>
                  <a:ext uri="{FF2B5EF4-FFF2-40B4-BE49-F238E27FC236}">
                    <a16:creationId xmlns:a16="http://schemas.microsoft.com/office/drawing/2014/main" id="{1439B437-A76C-4CCD-9FF5-71D9EBA2731E}"/>
                  </a:ext>
                </a:extLst>
              </p:cNvPr>
              <p:cNvSpPr/>
              <p:nvPr/>
            </p:nvSpPr>
            <p:spPr>
              <a:xfrm>
                <a:off x="5121119" y="4630609"/>
                <a:ext cx="1133856" cy="1052958"/>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9" name="Picture 68">
                <a:extLst>
                  <a:ext uri="{FF2B5EF4-FFF2-40B4-BE49-F238E27FC236}">
                    <a16:creationId xmlns:a16="http://schemas.microsoft.com/office/drawing/2014/main" id="{31F6CE00-A998-4C0B-8553-9C28F251DF02}"/>
                  </a:ext>
                </a:extLst>
              </p:cNvPr>
              <p:cNvPicPr>
                <a:picLocks noChangeAspect="1"/>
              </p:cNvPicPr>
              <p:nvPr/>
            </p:nvPicPr>
            <p:blipFill>
              <a:blip r:embed="rId7"/>
              <a:stretch>
                <a:fillRect/>
              </a:stretch>
            </p:blipFill>
            <p:spPr>
              <a:xfrm>
                <a:off x="5247533" y="4788787"/>
                <a:ext cx="877783" cy="736601"/>
              </a:xfrm>
              <a:prstGeom prst="rect">
                <a:avLst/>
              </a:prstGeom>
            </p:spPr>
          </p:pic>
        </p:grpSp>
        <p:grpSp>
          <p:nvGrpSpPr>
            <p:cNvPr id="70" name="Group 69">
              <a:extLst>
                <a:ext uri="{FF2B5EF4-FFF2-40B4-BE49-F238E27FC236}">
                  <a16:creationId xmlns:a16="http://schemas.microsoft.com/office/drawing/2014/main" id="{BE8F897B-042A-4CD1-AA08-8BBCC6BD1765}"/>
                </a:ext>
              </a:extLst>
            </p:cNvPr>
            <p:cNvGrpSpPr/>
            <p:nvPr/>
          </p:nvGrpSpPr>
          <p:grpSpPr>
            <a:xfrm>
              <a:off x="315606" y="2130466"/>
              <a:ext cx="365760" cy="365760"/>
              <a:chOff x="8082708" y="5122007"/>
              <a:chExt cx="876300" cy="807222"/>
            </a:xfrm>
          </p:grpSpPr>
          <p:sp>
            <p:nvSpPr>
              <p:cNvPr id="71" name="Rounded Rectangle 67">
                <a:extLst>
                  <a:ext uri="{FF2B5EF4-FFF2-40B4-BE49-F238E27FC236}">
                    <a16:creationId xmlns:a16="http://schemas.microsoft.com/office/drawing/2014/main" id="{172A13A1-1208-467E-81DE-9BF2347D3ECA}"/>
                  </a:ext>
                </a:extLst>
              </p:cNvPr>
              <p:cNvSpPr/>
              <p:nvPr/>
            </p:nvSpPr>
            <p:spPr>
              <a:xfrm>
                <a:off x="8082708" y="5122007"/>
                <a:ext cx="876300" cy="807222"/>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3" name="Picture 72">
                <a:extLst>
                  <a:ext uri="{FF2B5EF4-FFF2-40B4-BE49-F238E27FC236}">
                    <a16:creationId xmlns:a16="http://schemas.microsoft.com/office/drawing/2014/main" id="{6BD76BE1-EC72-414F-8072-254C553C42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32853" y="5203991"/>
                <a:ext cx="625527" cy="641988"/>
              </a:xfrm>
              <a:prstGeom prst="rect">
                <a:avLst/>
              </a:prstGeom>
            </p:spPr>
          </p:pic>
        </p:grpSp>
      </p:grpSp>
      <p:grpSp>
        <p:nvGrpSpPr>
          <p:cNvPr id="5" name="Group 4">
            <a:extLst>
              <a:ext uri="{FF2B5EF4-FFF2-40B4-BE49-F238E27FC236}">
                <a16:creationId xmlns:a16="http://schemas.microsoft.com/office/drawing/2014/main" id="{5A1E78B8-7F5F-49E8-81AA-4FE295042395}"/>
              </a:ext>
            </a:extLst>
          </p:cNvPr>
          <p:cNvGrpSpPr/>
          <p:nvPr/>
        </p:nvGrpSpPr>
        <p:grpSpPr>
          <a:xfrm>
            <a:off x="6784938" y="4869086"/>
            <a:ext cx="1657633" cy="1681118"/>
            <a:chOff x="6784938" y="4869086"/>
            <a:chExt cx="1657633" cy="1681118"/>
          </a:xfrm>
        </p:grpSpPr>
        <p:sp>
          <p:nvSpPr>
            <p:cNvPr id="38" name="Rounded Rectangle 37">
              <a:extLst>
                <a:ext uri="{FF2B5EF4-FFF2-40B4-BE49-F238E27FC236}">
                  <a16:creationId xmlns:a16="http://schemas.microsoft.com/office/drawing/2014/main" id="{6AE32A8F-FC26-9444-B688-92E59A805B44}"/>
                </a:ext>
              </a:extLst>
            </p:cNvPr>
            <p:cNvSpPr/>
            <p:nvPr/>
          </p:nvSpPr>
          <p:spPr>
            <a:xfrm>
              <a:off x="6784938" y="4869086"/>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8D33D6D4-6AEA-4EFB-99E5-887712F99455}"/>
                </a:ext>
              </a:extLst>
            </p:cNvPr>
            <p:cNvSpPr/>
            <p:nvPr/>
          </p:nvSpPr>
          <p:spPr>
            <a:xfrm>
              <a:off x="7144053" y="487991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7387126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36351" y="3909397"/>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87271" y="388620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624081" y="3918916"/>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2" name="Group 1">
            <a:extLst>
              <a:ext uri="{FF2B5EF4-FFF2-40B4-BE49-F238E27FC236}">
                <a16:creationId xmlns:a16="http://schemas.microsoft.com/office/drawing/2014/main" id="{0BF6141D-4239-40EC-829A-A6C20547FA9D}"/>
              </a:ext>
            </a:extLst>
          </p:cNvPr>
          <p:cNvGrpSpPr/>
          <p:nvPr/>
        </p:nvGrpSpPr>
        <p:grpSpPr>
          <a:xfrm>
            <a:off x="244437" y="2092866"/>
            <a:ext cx="1710337" cy="1697228"/>
            <a:chOff x="244437" y="2092866"/>
            <a:chExt cx="1710337"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127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3" name="Group 22">
              <a:extLst>
                <a:ext uri="{FF2B5EF4-FFF2-40B4-BE49-F238E27FC236}">
                  <a16:creationId xmlns:a16="http://schemas.microsoft.com/office/drawing/2014/main" id="{AFA860B2-E219-A54F-919F-6C114410A40F}"/>
                </a:ext>
              </a:extLst>
            </p:cNvPr>
            <p:cNvGrpSpPr/>
            <p:nvPr/>
          </p:nvGrpSpPr>
          <p:grpSpPr>
            <a:xfrm>
              <a:off x="244437" y="2092866"/>
              <a:ext cx="365760" cy="365760"/>
              <a:chOff x="6918835" y="3703319"/>
              <a:chExt cx="1529706" cy="1450745"/>
            </a:xfrm>
          </p:grpSpPr>
          <p:sp>
            <p:nvSpPr>
              <p:cNvPr id="27" name="Rounded Rectangle 26">
                <a:extLst>
                  <a:ext uri="{FF2B5EF4-FFF2-40B4-BE49-F238E27FC236}">
                    <a16:creationId xmlns:a16="http://schemas.microsoft.com/office/drawing/2014/main" id="{3011BB03-F6D4-5846-81AF-EC8B9B15D34A}"/>
                  </a:ext>
                </a:extLst>
              </p:cNvPr>
              <p:cNvSpPr/>
              <p:nvPr/>
            </p:nvSpPr>
            <p:spPr>
              <a:xfrm>
                <a:off x="6918835" y="3703319"/>
                <a:ext cx="1529706" cy="1450745"/>
              </a:xfrm>
              <a:prstGeom prst="roundRect">
                <a:avLst>
                  <a:gd name="adj" fmla="val 2194"/>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0" name="Picture 29">
                <a:extLst>
                  <a:ext uri="{FF2B5EF4-FFF2-40B4-BE49-F238E27FC236}">
                    <a16:creationId xmlns:a16="http://schemas.microsoft.com/office/drawing/2014/main" id="{94538B54-0A08-474B-874A-D4FBD3D97D54}"/>
                  </a:ext>
                </a:extLst>
              </p:cNvPr>
              <p:cNvPicPr>
                <a:picLocks noChangeAspect="1"/>
              </p:cNvPicPr>
              <p:nvPr/>
            </p:nvPicPr>
            <p:blipFill>
              <a:blip r:embed="rId3"/>
              <a:stretch>
                <a:fillRect/>
              </a:stretch>
            </p:blipFill>
            <p:spPr>
              <a:xfrm>
                <a:off x="7164194" y="3887773"/>
                <a:ext cx="1079903" cy="1097941"/>
              </a:xfrm>
              <a:prstGeom prst="rect">
                <a:avLst/>
              </a:prstGeom>
            </p:spPr>
          </p:pic>
        </p:gr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A54299C0-13F6-4C47-A770-47E9F7B565B1}"/>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 name="Group 2">
              <a:extLst>
                <a:ext uri="{FF2B5EF4-FFF2-40B4-BE49-F238E27FC236}">
                  <a16:creationId xmlns:a16="http://schemas.microsoft.com/office/drawing/2014/main" id="{205F0A5B-5F1E-457B-AC8E-0A0A077301E7}"/>
                </a:ext>
              </a:extLst>
            </p:cNvPr>
            <p:cNvGrpSpPr/>
            <p:nvPr/>
          </p:nvGrpSpPr>
          <p:grpSpPr>
            <a:xfrm>
              <a:off x="3546313" y="2101969"/>
              <a:ext cx="365760" cy="365760"/>
              <a:chOff x="5566667" y="5655643"/>
              <a:chExt cx="365760" cy="365760"/>
            </a:xfrm>
          </p:grpSpPr>
          <p:sp>
            <p:nvSpPr>
              <p:cNvPr id="37" name="Rounded Rectangle 34">
                <a:extLst>
                  <a:ext uri="{FF2B5EF4-FFF2-40B4-BE49-F238E27FC236}">
                    <a16:creationId xmlns:a16="http://schemas.microsoft.com/office/drawing/2014/main" id="{4349C323-368D-45F9-8FB1-9C4F579AC000}"/>
                  </a:ext>
                </a:extLst>
              </p:cNvPr>
              <p:cNvSpPr/>
              <p:nvPr/>
            </p:nvSpPr>
            <p:spPr>
              <a:xfrm>
                <a:off x="5566667" y="565564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9" name="Picture 38">
                <a:extLst>
                  <a:ext uri="{FF2B5EF4-FFF2-40B4-BE49-F238E27FC236}">
                    <a16:creationId xmlns:a16="http://schemas.microsoft.com/office/drawing/2014/main" id="{D8024846-454D-4D67-A1EB-4EC5007C632D}"/>
                  </a:ext>
                </a:extLst>
              </p:cNvPr>
              <p:cNvPicPr>
                <a:picLocks noChangeAspect="1"/>
              </p:cNvPicPr>
              <p:nvPr/>
            </p:nvPicPr>
            <p:blipFill>
              <a:blip r:embed="rId3"/>
              <a:stretch>
                <a:fillRect/>
              </a:stretch>
            </p:blipFill>
            <p:spPr>
              <a:xfrm>
                <a:off x="5620442" y="5700117"/>
                <a:ext cx="258210" cy="276812"/>
              </a:xfrm>
              <a:prstGeom prst="rect">
                <a:avLst/>
              </a:prstGeom>
            </p:spPr>
          </p:pic>
        </p:grpSp>
        <p:sp>
          <p:nvSpPr>
            <p:cNvPr id="25" name="Shape 535">
              <a:extLst>
                <a:ext uri="{FF2B5EF4-FFF2-40B4-BE49-F238E27FC236}">
                  <a16:creationId xmlns:a16="http://schemas.microsoft.com/office/drawing/2014/main" id="{05BE42C5-4D06-4D19-A1CA-FD07C4B3A293}"/>
                </a:ext>
              </a:extLst>
            </p:cNvPr>
            <p:cNvSpPr/>
            <p:nvPr/>
          </p:nvSpPr>
          <p:spPr>
            <a:xfrm>
              <a:off x="3938291" y="2155682"/>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grpSp>
        <p:nvGrpSpPr>
          <p:cNvPr id="5" name="Group 4">
            <a:extLst>
              <a:ext uri="{FF2B5EF4-FFF2-40B4-BE49-F238E27FC236}">
                <a16:creationId xmlns:a16="http://schemas.microsoft.com/office/drawing/2014/main" id="{0ADDAD04-6B72-4B11-A91F-55BDA07418A3}"/>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6" name="Group 5">
            <a:extLst>
              <a:ext uri="{FF2B5EF4-FFF2-40B4-BE49-F238E27FC236}">
                <a16:creationId xmlns:a16="http://schemas.microsoft.com/office/drawing/2014/main" id="{7DCA996B-D5B1-48E7-A4E7-9FD237832D57}"/>
              </a:ext>
            </a:extLst>
          </p:cNvPr>
          <p:cNvGrpSpPr/>
          <p:nvPr/>
        </p:nvGrpSpPr>
        <p:grpSpPr>
          <a:xfrm>
            <a:off x="302665" y="4877420"/>
            <a:ext cx="1667399" cy="1681535"/>
            <a:chOff x="302665" y="4877420"/>
            <a:chExt cx="1667399" cy="1681535"/>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71546" y="4888669"/>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4"/>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non-VPC infrastructure.</a:t>
            </a:r>
            <a:endParaRPr sz="1000" dirty="0"/>
          </a:p>
        </p:txBody>
      </p:sp>
    </p:spTree>
    <p:extLst>
      <p:ext uri="{BB962C8B-B14F-4D97-AF65-F5344CB8AC3E}">
        <p14:creationId xmlns:p14="http://schemas.microsoft.com/office/powerpoint/2010/main" val="22535151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421818" y="209329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1405491" y="4693955"/>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388920" y="342430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7445284" y="2093297"/>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4433080" y="472145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05491" y="6220800"/>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7445284" y="4706995"/>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6419266" y="5425115"/>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103" name="Shape 519">
            <a:extLst>
              <a:ext uri="{FF2B5EF4-FFF2-40B4-BE49-F238E27FC236}">
                <a16:creationId xmlns:a16="http://schemas.microsoft.com/office/drawing/2014/main" id="{26147CEB-4A0E-674B-AB92-AE75770BF118}"/>
              </a:ext>
            </a:extLst>
          </p:cNvPr>
          <p:cNvSpPr/>
          <p:nvPr/>
        </p:nvSpPr>
        <p:spPr>
          <a:xfrm>
            <a:off x="4432906" y="3442423"/>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gateway.</a:t>
            </a:r>
            <a:endParaRPr sz="1000" dirty="0"/>
          </a:p>
        </p:txBody>
      </p:sp>
      <p:grpSp>
        <p:nvGrpSpPr>
          <p:cNvPr id="104" name="Group 103">
            <a:extLst>
              <a:ext uri="{FF2B5EF4-FFF2-40B4-BE49-F238E27FC236}">
                <a16:creationId xmlns:a16="http://schemas.microsoft.com/office/drawing/2014/main" id="{17339D30-5A1E-214E-83A1-19E528C21CE1}"/>
              </a:ext>
            </a:extLst>
          </p:cNvPr>
          <p:cNvGrpSpPr/>
          <p:nvPr/>
        </p:nvGrpSpPr>
        <p:grpSpPr>
          <a:xfrm>
            <a:off x="6534498" y="3354894"/>
            <a:ext cx="713341" cy="704088"/>
            <a:chOff x="6647501" y="4696207"/>
            <a:chExt cx="713341" cy="704088"/>
          </a:xfrm>
        </p:grpSpPr>
        <p:grpSp>
          <p:nvGrpSpPr>
            <p:cNvPr id="105" name="Group 104">
              <a:extLst>
                <a:ext uri="{FF2B5EF4-FFF2-40B4-BE49-F238E27FC236}">
                  <a16:creationId xmlns:a16="http://schemas.microsoft.com/office/drawing/2014/main" id="{CDBE2EF6-C3F2-0C4A-9A65-C0281DA089B7}"/>
                </a:ext>
              </a:extLst>
            </p:cNvPr>
            <p:cNvGrpSpPr/>
            <p:nvPr/>
          </p:nvGrpSpPr>
          <p:grpSpPr>
            <a:xfrm>
              <a:off x="6647501" y="4696207"/>
              <a:ext cx="704088" cy="704088"/>
              <a:chOff x="7218871" y="6217351"/>
              <a:chExt cx="829272" cy="692612"/>
            </a:xfrm>
          </p:grpSpPr>
          <p:sp>
            <p:nvSpPr>
              <p:cNvPr id="107" name="Shape 252">
                <a:extLst>
                  <a:ext uri="{FF2B5EF4-FFF2-40B4-BE49-F238E27FC236}">
                    <a16:creationId xmlns:a16="http://schemas.microsoft.com/office/drawing/2014/main" id="{77086945-230F-C14E-B64E-C556871FAF07}"/>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8" name="Straight Arrow Connector 107">
                <a:extLst>
                  <a:ext uri="{FF2B5EF4-FFF2-40B4-BE49-F238E27FC236}">
                    <a16:creationId xmlns:a16="http://schemas.microsoft.com/office/drawing/2014/main" id="{E609497F-14BF-B346-B21B-2F0E49CB339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106" name="Picture 105">
              <a:extLst>
                <a:ext uri="{FF2B5EF4-FFF2-40B4-BE49-F238E27FC236}">
                  <a16:creationId xmlns:a16="http://schemas.microsoft.com/office/drawing/2014/main" id="{601DC87B-BB43-D742-BCBD-B3B3CD72F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109" name="Shape 254">
            <a:extLst>
              <a:ext uri="{FF2B5EF4-FFF2-40B4-BE49-F238E27FC236}">
                <a16:creationId xmlns:a16="http://schemas.microsoft.com/office/drawing/2014/main" id="{03B5752D-6824-524A-B45C-DE6B368C2EA4}"/>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sp>
        <p:nvSpPr>
          <p:cNvPr id="114" name="Shape 519">
            <a:extLst>
              <a:ext uri="{FF2B5EF4-FFF2-40B4-BE49-F238E27FC236}">
                <a16:creationId xmlns:a16="http://schemas.microsoft.com/office/drawing/2014/main" id="{4B103D01-C096-FD4D-A28F-D12B06A5D069}"/>
              </a:ext>
            </a:extLst>
          </p:cNvPr>
          <p:cNvSpPr/>
          <p:nvPr/>
        </p:nvSpPr>
        <p:spPr>
          <a:xfrm>
            <a:off x="7445284" y="348563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policy.</a:t>
            </a:r>
            <a:endParaRPr sz="1000" dirty="0"/>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6" name="Group 5"/>
          <p:cNvGrpSpPr/>
          <p:nvPr/>
        </p:nvGrpSpPr>
        <p:grpSpPr>
          <a:xfrm>
            <a:off x="6534498" y="4686420"/>
            <a:ext cx="704088" cy="704088"/>
            <a:chOff x="557772" y="6239944"/>
            <a:chExt cx="704088" cy="704088"/>
          </a:xfrm>
        </p:grpSpPr>
        <p:sp>
          <p:nvSpPr>
            <p:cNvPr id="75" name="Shape 252">
              <a:extLst>
                <a:ext uri="{FF2B5EF4-FFF2-40B4-BE49-F238E27FC236}">
                  <a16:creationId xmlns:a16="http://schemas.microsoft.com/office/drawing/2014/main" id="{42283BA6-2A8A-384C-8F44-F78701AE34A3}"/>
                </a:ext>
              </a:extLst>
            </p:cNvPr>
            <p:cNvSpPr/>
            <p:nvPr/>
          </p:nvSpPr>
          <p:spPr>
            <a:xfrm>
              <a:off x="557772" y="623994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1220" y="6288711"/>
              <a:ext cx="520616" cy="570017"/>
            </a:xfrm>
            <a:prstGeom prst="rect">
              <a:avLst/>
            </a:prstGeom>
          </p:spPr>
        </p:pic>
      </p:grpSp>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3" name="Shape 535">
            <a:extLst>
              <a:ext uri="{FF2B5EF4-FFF2-40B4-BE49-F238E27FC236}">
                <a16:creationId xmlns:a16="http://schemas.microsoft.com/office/drawing/2014/main" id="{613392D2-6343-496D-A31E-05B95ECDA37B}"/>
              </a:ext>
            </a:extLst>
          </p:cNvPr>
          <p:cNvSpPr/>
          <p:nvPr/>
        </p:nvSpPr>
        <p:spPr>
          <a:xfrm>
            <a:off x="4453433" y="610866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Tree>
    <p:extLst>
      <p:ext uri="{BB962C8B-B14F-4D97-AF65-F5344CB8AC3E}">
        <p14:creationId xmlns:p14="http://schemas.microsoft.com/office/powerpoint/2010/main" val="388597575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3789020"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320132" y="2163604"/>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3767816" y="5587787"/>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4384319" y="4976411"/>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732398" y="5587787"/>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1316766" y="4999390"/>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2"/>
            <a:stretch>
              <a:fillRect/>
            </a:stretch>
          </p:blipFill>
          <p:spPr>
            <a:xfrm>
              <a:off x="701031" y="2112055"/>
              <a:ext cx="420508" cy="456552"/>
            </a:xfrm>
            <a:prstGeom prst="rect">
              <a:avLst/>
            </a:prstGeom>
          </p:spPr>
        </p:pic>
      </p:grpSp>
      <p:sp>
        <p:nvSpPr>
          <p:cNvPr id="39" name="Shape 495">
            <a:extLst>
              <a:ext uri="{FF2B5EF4-FFF2-40B4-BE49-F238E27FC236}">
                <a16:creationId xmlns:a16="http://schemas.microsoft.com/office/drawing/2014/main" id="{E3435CE1-9B9D-E14D-885C-8A3C2FE67A82}"/>
              </a:ext>
            </a:extLst>
          </p:cNvPr>
          <p:cNvSpPr/>
          <p:nvPr/>
        </p:nvSpPr>
        <p:spPr>
          <a:xfrm>
            <a:off x="4320890" y="2128899"/>
            <a:ext cx="22055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a:t>
            </a:r>
          </a:p>
          <a:p>
            <a:pPr lvl="0">
              <a:defRPr sz="1800"/>
            </a:pPr>
            <a:r>
              <a:rPr lang="en-US" sz="1000" dirty="0"/>
              <a:t>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3">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8"/>
          <a:stretch>
            <a:fillRect/>
          </a:stretch>
        </p:blipFill>
        <p:spPr>
          <a:xfrm>
            <a:off x="2764182" y="6273805"/>
            <a:ext cx="761625" cy="761625"/>
          </a:xfrm>
          <a:prstGeom prst="rect">
            <a:avLst/>
          </a:prstGeom>
        </p:spPr>
      </p:pic>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10"/>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sp>
        <p:nvSpPr>
          <p:cNvPr id="46" name="Shape 519">
            <a:extLst>
              <a:ext uri="{FF2B5EF4-FFF2-40B4-BE49-F238E27FC236}">
                <a16:creationId xmlns:a16="http://schemas.microsoft.com/office/drawing/2014/main" id="{189AC311-5E17-472D-86DC-7D6A1F09388C}"/>
              </a:ext>
            </a:extLst>
          </p:cNvPr>
          <p:cNvSpPr/>
          <p:nvPr/>
        </p:nvSpPr>
        <p:spPr>
          <a:xfrm>
            <a:off x="1316766" y="3574721"/>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7" name="Shape 519">
            <a:extLst>
              <a:ext uri="{FF2B5EF4-FFF2-40B4-BE49-F238E27FC236}">
                <a16:creationId xmlns:a16="http://schemas.microsoft.com/office/drawing/2014/main" id="{A7829043-E137-426A-B803-1E15FA6C0C8C}"/>
              </a:ext>
            </a:extLst>
          </p:cNvPr>
          <p:cNvSpPr/>
          <p:nvPr/>
        </p:nvSpPr>
        <p:spPr>
          <a:xfrm>
            <a:off x="4384319" y="357702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spTree>
    <p:extLst>
      <p:ext uri="{BB962C8B-B14F-4D97-AF65-F5344CB8AC3E}">
        <p14:creationId xmlns:p14="http://schemas.microsoft.com/office/powerpoint/2010/main" val="10454024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2763203891"/>
              </p:ext>
            </p:extLst>
          </p:nvPr>
        </p:nvGraphicFramePr>
        <p:xfrm>
          <a:off x="527641" y="2163604"/>
          <a:ext cx="8331879" cy="289052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Yellow</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EDC11C</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237,193,28</a:t>
                      </a:r>
                    </a:p>
                  </a:txBody>
                  <a:tcPr/>
                </a:tc>
                <a:tc>
                  <a:txBody>
                    <a:bodyPr/>
                    <a:lstStyle/>
                    <a:p>
                      <a:r>
                        <a:rPr lang="en-US" dirty="0"/>
                        <a:t>Data Connector</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128918561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sp>
        <p:nvSpPr>
          <p:cNvPr id="254" name="Shape 254"/>
          <p:cNvSpPr/>
          <p:nvPr/>
        </p:nvSpPr>
        <p:spPr>
          <a:xfrm>
            <a:off x="3950592" y="5393444"/>
            <a:ext cx="300189"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6">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7">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8">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9">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74" name="Group 73">
            <a:extLst>
              <a:ext uri="{FF2B5EF4-FFF2-40B4-BE49-F238E27FC236}">
                <a16:creationId xmlns:a16="http://schemas.microsoft.com/office/drawing/2014/main" id="{66DB37D2-13B4-48EB-A6C7-92CA0A580E45}"/>
              </a:ext>
            </a:extLst>
          </p:cNvPr>
          <p:cNvGrpSpPr/>
          <p:nvPr/>
        </p:nvGrpSpPr>
        <p:grpSpPr>
          <a:xfrm>
            <a:off x="3734090" y="4662103"/>
            <a:ext cx="704088" cy="704088"/>
            <a:chOff x="570630" y="3331754"/>
            <a:chExt cx="704088" cy="704088"/>
          </a:xfrm>
        </p:grpSpPr>
        <p:sp>
          <p:nvSpPr>
            <p:cNvPr id="75" name="Shape 252">
              <a:extLst>
                <a:ext uri="{FF2B5EF4-FFF2-40B4-BE49-F238E27FC236}">
                  <a16:creationId xmlns:a16="http://schemas.microsoft.com/office/drawing/2014/main" id="{B9BDF93C-7B74-44F2-82DC-837402233F0F}"/>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55E762CB-4240-4ED4-9895-A84DB3FBAD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4665</Words>
  <Application>Microsoft Office PowerPoint</Application>
  <PresentationFormat>Custom</PresentationFormat>
  <Paragraphs>900</Paragraphs>
  <Slides>40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2019-03-30T14:46:09Z</dcterms:modified>
  <cp:category/>
</cp:coreProperties>
</file>